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webmgrclanfarquharsonuk@gmail.com" TargetMode="External"/><Relationship Id="rId2" Type="http://schemas.openxmlformats.org/officeDocument/2006/relationships/hyperlink" Target="mailto:Memberclanfarquharsonuk@gmail.com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sign up for a membership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48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step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212" y="2194560"/>
            <a:ext cx="8769726" cy="448255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Click on the “Memberships” menu item on the menu.</a:t>
            </a:r>
            <a:endParaRPr lang="en-GB" dirty="0"/>
          </a:p>
        </p:txBody>
      </p:sp>
      <p:sp>
        <p:nvSpPr>
          <p:cNvPr id="6" name="Down Arrow 5"/>
          <p:cNvSpPr/>
          <p:nvPr/>
        </p:nvSpPr>
        <p:spPr>
          <a:xfrm>
            <a:off x="7473142" y="528689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09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858" y="2186247"/>
            <a:ext cx="9517872" cy="480475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Press the “Add to Cart” button under the type of membership you want.</a:t>
            </a:r>
            <a:endParaRPr lang="en-GB" dirty="0"/>
          </a:p>
        </p:txBody>
      </p:sp>
      <p:sp>
        <p:nvSpPr>
          <p:cNvPr id="6" name="Right Arrow 5"/>
          <p:cNvSpPr/>
          <p:nvPr/>
        </p:nvSpPr>
        <p:spPr>
          <a:xfrm rot="10800000">
            <a:off x="8429105" y="605997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07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212" y="2594018"/>
            <a:ext cx="9248112" cy="413097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If you are finished shopping, click the “Checkout Now” button.</a:t>
            </a:r>
            <a:endParaRPr lang="en-GB" dirty="0"/>
          </a:p>
        </p:txBody>
      </p:sp>
      <p:sp>
        <p:nvSpPr>
          <p:cNvPr id="6" name="Down Arrow 5"/>
          <p:cNvSpPr/>
          <p:nvPr/>
        </p:nvSpPr>
        <p:spPr>
          <a:xfrm rot="2909639">
            <a:off x="9335193" y="560460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88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5505" y="2394066"/>
            <a:ext cx="9252065" cy="437249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Check and make sure you have the proper type of membership.  If you do, click on the “Checkout” button.</a:t>
            </a:r>
            <a:endParaRPr lang="en-GB" dirty="0"/>
          </a:p>
        </p:txBody>
      </p:sp>
      <p:sp>
        <p:nvSpPr>
          <p:cNvPr id="6" name="Down Arrow 5"/>
          <p:cNvSpPr/>
          <p:nvPr/>
        </p:nvSpPr>
        <p:spPr>
          <a:xfrm rot="5400000">
            <a:off x="9493135" y="445498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84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212" y="2552006"/>
            <a:ext cx="8973792" cy="417298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3862849"/>
          </a:xfrm>
        </p:spPr>
        <p:txBody>
          <a:bodyPr/>
          <a:lstStyle/>
          <a:p>
            <a:r>
              <a:rPr lang="en-US" dirty="0" smtClean="0"/>
              <a:t>Fill out all the information – your country, first and last name, address, phone number and email.  Then click “Continue to Payment”</a:t>
            </a:r>
            <a:endParaRPr lang="en-GB" dirty="0"/>
          </a:p>
        </p:txBody>
      </p:sp>
      <p:sp>
        <p:nvSpPr>
          <p:cNvPr id="6" name="Down Arrow 5"/>
          <p:cNvSpPr/>
          <p:nvPr/>
        </p:nvSpPr>
        <p:spPr>
          <a:xfrm rot="5400000">
            <a:off x="9393382" y="398179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27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212" y="2344188"/>
            <a:ext cx="9040293" cy="434755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Review the information to make sure it is correct and then click the “PayPal” button.</a:t>
            </a:r>
            <a:endParaRPr lang="en-GB" dirty="0"/>
          </a:p>
        </p:txBody>
      </p:sp>
      <p:sp>
        <p:nvSpPr>
          <p:cNvPr id="6" name="Down Arrow 5"/>
          <p:cNvSpPr/>
          <p:nvPr/>
        </p:nvSpPr>
        <p:spPr>
          <a:xfrm rot="5400000">
            <a:off x="8553797" y="568648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31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Congratulations!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6887297" cy="4262436"/>
          </a:xfrm>
        </p:spPr>
        <p:txBody>
          <a:bodyPr/>
          <a:lstStyle/>
          <a:p>
            <a:r>
              <a:rPr lang="en-US" dirty="0" smtClean="0"/>
              <a:t>Once you have completed the checkout process through PayPal, you will receive confirmation of your membership.  </a:t>
            </a:r>
          </a:p>
          <a:p>
            <a:r>
              <a:rPr lang="en-US" dirty="0" smtClean="0"/>
              <a:t>If you have any problems/questions about your membership, please send an email to </a:t>
            </a:r>
            <a:r>
              <a:rPr lang="en-GB" dirty="0" smtClean="0">
                <a:hlinkClick r:id="rId2"/>
              </a:rPr>
              <a:t>Memberclanfarquharsonuk@gmail.com</a:t>
            </a:r>
            <a:r>
              <a:rPr lang="en-GB" dirty="0" smtClean="0"/>
              <a:t>.</a:t>
            </a:r>
          </a:p>
          <a:p>
            <a:r>
              <a:rPr lang="en-US" dirty="0" smtClean="0"/>
              <a:t>If you have any problems signing up, please send an email to </a:t>
            </a:r>
            <a:r>
              <a:rPr lang="en-GB" dirty="0">
                <a:solidFill>
                  <a:schemeClr val="tx1"/>
                </a:solidFill>
                <a:hlinkClick r:id="rId3"/>
              </a:rPr>
              <a:t>webmgrclanfarquharsonuk@gmail.com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</TotalTime>
  <Words>176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Wisp</vt:lpstr>
      <vt:lpstr>How to sign up for a membership</vt:lpstr>
      <vt:lpstr>First step</vt:lpstr>
      <vt:lpstr>Next</vt:lpstr>
      <vt:lpstr>Next</vt:lpstr>
      <vt:lpstr>Next</vt:lpstr>
      <vt:lpstr>Next</vt:lpstr>
      <vt:lpstr>Next</vt:lpstr>
      <vt:lpstr>Congratulations!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sign up for a membership</dc:title>
  <dc:creator>User</dc:creator>
  <cp:lastModifiedBy>User</cp:lastModifiedBy>
  <cp:revision>4</cp:revision>
  <dcterms:created xsi:type="dcterms:W3CDTF">2023-12-21T09:44:13Z</dcterms:created>
  <dcterms:modified xsi:type="dcterms:W3CDTF">2023-12-21T10:22:01Z</dcterms:modified>
</cp:coreProperties>
</file>